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pos="5178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D1C"/>
    <a:srgbClr val="0E1230"/>
    <a:srgbClr val="0A4064"/>
    <a:srgbClr val="0070C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72" y="184"/>
      </p:cViewPr>
      <p:guideLst>
        <p:guide orient="horz" pos="187"/>
        <p:guide pos="7680"/>
        <p:guide/>
        <p:guide orient="horz" pos="1389"/>
        <p:guide pos="211"/>
        <p:guide pos="7469"/>
        <p:guide pos="5178"/>
        <p:guide orient="horz" pos="1162"/>
        <p:guide pos="59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3F17-1180-41DA-B076-3FF484C835E5}" type="datetimeFigureOut">
              <a:rPr lang="de-DE" smtClean="0"/>
              <a:t>07.06.22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897ED-5261-4F70-9B6F-0E598DD670B4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49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25408-62AD-4A77-8E2F-23F9DB0E6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2D11B1-4E35-4026-9233-8A9E173F3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0AABF9-9D5B-4CD1-948D-29091DA4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07.06.22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23003F-0F5E-4FFD-A6A7-E05DBFB7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45CA37-62ED-4EB0-8E07-C8A716C7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02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B6EBF-AAED-4DFF-A18E-7793C9D7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241A03-9EF1-4A70-9F85-81D8BFF2B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74FA7D-4EC9-404C-9F00-D3B15D60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07.06.22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595D7F-2DE1-40FE-BB9E-D6B9F27F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13E6D5-4667-4D1D-BF19-21A38298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67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5B66CCD-0894-45E8-A804-3F216657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E78258-E8C8-4473-80D9-42259B74D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8A86E-24D7-44C9-BD0E-B80B6DE6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07.06.22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64DE01-CCFC-4257-A76B-03A7FE67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1247DF-1848-4793-A06B-3DF31C8E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15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38893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8347" y="2278570"/>
            <a:ext cx="5971301" cy="38766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4322" y="1072083"/>
            <a:ext cx="7023354" cy="1640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rgbClr val="0D122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23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791725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3116995" y="-142240"/>
            <a:ext cx="9159519" cy="700024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560E2-DC07-4D4D-A640-013753D0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208561-BD1C-4A97-BADB-EC6F43E22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E9F60C-7184-4EB8-B3C1-C69CFFF9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07.06.22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186EF8-2AF7-4C36-B659-F61785F7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96033C-D292-4F37-A0A3-28F9BAD0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74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A6E1A-8FA6-4E28-BA4C-280AB386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00C029-51E2-402C-8EF2-1B4990EB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02406F-C5E5-46A8-B79F-7E4DE8F3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07.06.22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375CFB-303D-4997-8E5E-E7F5CCC9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B39BF6-0889-45CF-9A96-DD5A5055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68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18399-D42C-4E40-AE51-B64198EB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9DAC50-CD01-42E7-8953-9780787D5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B2D29B-2938-4859-9497-F74898C11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019ACE-2D30-4509-ADE4-48D8E0D8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07.06.22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B94F6-07BD-4A3F-908A-4DA73775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BBDAE7-E82D-4237-9D2D-236E25AB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26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5271B-0B5A-4101-AE59-0AA47C77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BBF80F-EBA4-4D47-9197-2EBF1AB7F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B53B56-C77D-44C9-A8F5-20B57B3A5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597443-7FFF-4749-9355-4210136FF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E171A7-560F-47A4-8940-24D8B8CD6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25DE18-E392-43F9-B1E8-F3960C6F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07.06.22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2F16F21-7359-4F34-B3ED-82F948B3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71F4E8E-4AF6-4796-886E-D3A28308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45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CC72A-EA3C-4317-9B81-6366E4F6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17CFD9-BE79-4B3E-9B8B-481A99FB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07.06.22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3CA20F-76B3-4C81-992E-1BAE402A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291E78-C3CE-47A6-B28A-3357B4B7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89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6623A5-0B57-4C0A-BB68-E2AE3C86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07.06.22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E8CC45-3931-4463-86E1-D2D78B8A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E4DE34-0389-40EE-AE3B-DB056583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30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A8DA3-5C0C-4648-A559-C4E4F498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293F2F-FC73-4320-9B1D-E880A47F7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CFA701-9DAF-47D9-AA07-5AC0564A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DDA616-A8A0-4035-9604-8013A7BC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07.06.22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D08B1A-5A81-4BA6-9B96-DAE076B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E5EF91-8B44-4310-8303-FBFE8850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45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3BE33-360E-4E16-AF8C-744408BA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8C634FD-35CC-4776-8E7B-926C92F5B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CCB2E3-5A5A-4999-86BA-D163902DF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941AD7-530D-4FD0-930C-C76C8981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6F9F-AA3A-4534-8E0B-CC7CC1A61820}" type="datetimeFigureOut">
              <a:rPr lang="de-DE" smtClean="0"/>
              <a:t>07.06.22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162EAF-213F-417F-8D1F-3004E960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B302B7-8227-4881-BE1B-B1CF0EFD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1CE1-F23B-4269-A19C-858C4EF687F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74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5C86F5-D6E5-4EC2-BE8E-6870AAAB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6E0DE5-2E65-421A-8461-83D80860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31A4F3-73E6-45B6-B64F-853C6DB5E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76F9F-AA3A-4534-8E0B-CC7CC1A61820}" type="datetimeFigureOut">
              <a:rPr lang="de-DE" smtClean="0"/>
              <a:t>07.06.22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674537-78C1-40CE-B1DA-7EF9D5B8E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E8328D-316E-40B4-90A4-65290D5F6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21CE1-F23B-4269-A19C-858C4EF687F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1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8B360F9-0A30-E74B-A9D2-72C557AB3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3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3B8E45A-DD8A-CF43-A3A7-A63C4D3C6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2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7DFF8B329814385D2A7D624F46EF9" ma:contentTypeVersion="13" ma:contentTypeDescription="Create a new document." ma:contentTypeScope="" ma:versionID="d6bcdca87862b916c826d10007b68d8a">
  <xsd:schema xmlns:xsd="http://www.w3.org/2001/XMLSchema" xmlns:xs="http://www.w3.org/2001/XMLSchema" xmlns:p="http://schemas.microsoft.com/office/2006/metadata/properties" xmlns:ns2="9f345372-16f1-413e-99a9-12a1414f8134" xmlns:ns3="45461385-cb50-42ff-b9a0-8d993fd2bf4e" targetNamespace="http://schemas.microsoft.com/office/2006/metadata/properties" ma:root="true" ma:fieldsID="87329686c361d3df801471b24cddcd2f" ns2:_="" ns3:_="">
    <xsd:import namespace="9f345372-16f1-413e-99a9-12a1414f8134"/>
    <xsd:import namespace="45461385-cb50-42ff-b9a0-8d993fd2bf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45372-16f1-413e-99a9-12a1414f81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61385-cb50-42ff-b9a0-8d993fd2bf4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A104E5-787C-46FD-BC70-09F459E9BD3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5461385-cb50-42ff-b9a0-8d993fd2bf4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9f345372-16f1-413e-99a9-12a1414f813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F18F15-DBEA-40F0-991D-486CE59F79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79B9F9-01BD-42F7-81AF-4929BADC31D5}">
  <ds:schemaRefs>
    <ds:schemaRef ds:uri="45461385-cb50-42ff-b9a0-8d993fd2bf4e"/>
    <ds:schemaRef ds:uri="9f345372-16f1-413e-99a9-12a1414f81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Berrin</dc:creator>
  <cp:lastModifiedBy>Microsoft Office User</cp:lastModifiedBy>
  <cp:revision>90</cp:revision>
  <dcterms:created xsi:type="dcterms:W3CDTF">2021-08-26T13:33:14Z</dcterms:created>
  <dcterms:modified xsi:type="dcterms:W3CDTF">2022-06-07T14:51:33Z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0x0101005527DFF8B329814385D2A7D624F46EF9</vt:lpwstr>
  </property>
</Properties>
</file>